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3" r:id="rId10"/>
    <p:sldId id="264" r:id="rId11"/>
    <p:sldId id="269" r:id="rId12"/>
    <p:sldId id="270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370" autoAdjust="0"/>
  </p:normalViewPr>
  <p:slideViewPr>
    <p:cSldViewPr snapToGrid="0">
      <p:cViewPr varScale="1">
        <p:scale>
          <a:sx n="109" d="100"/>
          <a:sy n="109" d="100"/>
        </p:scale>
        <p:origin x="24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041859-C757-456A-91CF-FF751B11EFD5}" type="doc">
      <dgm:prSet loTypeId="urn:microsoft.com/office/officeart/2005/8/layout/chevron1" loCatId="process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140F7EA-383F-4BDD-A045-B7D63F8E7597}">
      <dgm:prSet/>
      <dgm:spPr/>
      <dgm:t>
        <a:bodyPr/>
        <a:lstStyle/>
        <a:p>
          <a:r>
            <a:rPr lang="en-US"/>
            <a:t>Backend:</a:t>
          </a:r>
        </a:p>
      </dgm:t>
    </dgm:pt>
    <dgm:pt modelId="{451C04A9-33DE-45E2-A178-E4E486D2C7B0}" type="parTrans" cxnId="{3B72BC50-E67E-4F8C-A1CF-0272E53E8097}">
      <dgm:prSet/>
      <dgm:spPr/>
      <dgm:t>
        <a:bodyPr/>
        <a:lstStyle/>
        <a:p>
          <a:endParaRPr lang="en-US"/>
        </a:p>
      </dgm:t>
    </dgm:pt>
    <dgm:pt modelId="{8519DB91-7404-47CB-805A-A64429557D91}" type="sibTrans" cxnId="{3B72BC50-E67E-4F8C-A1CF-0272E53E8097}">
      <dgm:prSet/>
      <dgm:spPr/>
      <dgm:t>
        <a:bodyPr/>
        <a:lstStyle/>
        <a:p>
          <a:endParaRPr lang="en-US"/>
        </a:p>
      </dgm:t>
    </dgm:pt>
    <dgm:pt modelId="{FE9A8F2E-B621-4558-98FF-E6066BEDA4F0}">
      <dgm:prSet/>
      <dgm:spPr/>
      <dgm:t>
        <a:bodyPr/>
        <a:lstStyle/>
        <a:p>
          <a:r>
            <a:rPr lang="en-US" kern="1200" dirty="0" err="1"/>
            <a:t>.Net</a:t>
          </a:r>
          <a:r>
            <a:rPr lang="en-US" kern="1200" dirty="0"/>
            <a:t> Core Web </a:t>
          </a:r>
          <a:r>
            <a:rPr lang="en-US" kern="1200" dirty="0" err="1"/>
            <a:t>api</a:t>
          </a:r>
          <a:r>
            <a:rPr lang="en-US" kern="1200" dirty="0"/>
            <a:t> + Entity </a:t>
          </a:r>
          <a:r>
            <a:rPr lang="en-US" kern="1200" dirty="0">
              <a:latin typeface="+mn-lt"/>
              <a:ea typeface="+mn-ea"/>
              <a:cs typeface="+mn-cs"/>
            </a:rPr>
            <a:t>Framework</a:t>
          </a:r>
          <a:r>
            <a:rPr lang="en-US" kern="1200" dirty="0"/>
            <a:t> Core </a:t>
          </a:r>
        </a:p>
      </dgm:t>
    </dgm:pt>
    <dgm:pt modelId="{BB67E3A2-2AF5-4E31-87D0-F98C36291F07}" type="parTrans" cxnId="{3B02ABC7-C141-4636-B71F-9EE13C1DD270}">
      <dgm:prSet/>
      <dgm:spPr/>
      <dgm:t>
        <a:bodyPr/>
        <a:lstStyle/>
        <a:p>
          <a:endParaRPr lang="en-US"/>
        </a:p>
      </dgm:t>
    </dgm:pt>
    <dgm:pt modelId="{1EA88A43-ACE0-4893-87E8-1B7B9C1268E6}" type="sibTrans" cxnId="{3B02ABC7-C141-4636-B71F-9EE13C1DD270}">
      <dgm:prSet/>
      <dgm:spPr/>
      <dgm:t>
        <a:bodyPr/>
        <a:lstStyle/>
        <a:p>
          <a:endParaRPr lang="en-US"/>
        </a:p>
      </dgm:t>
    </dgm:pt>
    <dgm:pt modelId="{0FAD8B34-4681-45B0-BCFC-A4ECBCAD5EF2}">
      <dgm:prSet/>
      <dgm:spPr/>
      <dgm:t>
        <a:bodyPr/>
        <a:lstStyle/>
        <a:p>
          <a:r>
            <a:rPr lang="en-US" dirty="0"/>
            <a:t>React frontend</a:t>
          </a:r>
        </a:p>
      </dgm:t>
    </dgm:pt>
    <dgm:pt modelId="{BE328F3E-AC9A-4222-B9D8-D20ED8E10E48}" type="parTrans" cxnId="{39541E6E-48CE-4C19-A321-6D291A510C9C}">
      <dgm:prSet/>
      <dgm:spPr/>
      <dgm:t>
        <a:bodyPr/>
        <a:lstStyle/>
        <a:p>
          <a:endParaRPr lang="en-US"/>
        </a:p>
      </dgm:t>
    </dgm:pt>
    <dgm:pt modelId="{6BF9955D-B8B8-46A5-B954-5B7306416A89}" type="sibTrans" cxnId="{39541E6E-48CE-4C19-A321-6D291A510C9C}">
      <dgm:prSet/>
      <dgm:spPr/>
      <dgm:t>
        <a:bodyPr/>
        <a:lstStyle/>
        <a:p>
          <a:endParaRPr lang="en-US"/>
        </a:p>
      </dgm:t>
    </dgm:pt>
    <dgm:pt modelId="{5325C704-5D21-494A-BCE7-BF14F735D505}">
      <dgm:prSet/>
      <dgm:spPr/>
      <dgm:t>
        <a:bodyPr/>
        <a:lstStyle/>
        <a:p>
          <a:r>
            <a:rPr lang="en-US" dirty="0"/>
            <a:t>Redux state </a:t>
          </a:r>
          <a:r>
            <a:rPr lang="en-US" dirty="0" err="1"/>
            <a:t>kezelés</a:t>
          </a:r>
          <a:endParaRPr lang="en-US" dirty="0"/>
        </a:p>
      </dgm:t>
    </dgm:pt>
    <dgm:pt modelId="{495DAD9A-BA93-428A-916E-C13D2840F6AF}" type="parTrans" cxnId="{ACDDAAFD-E3CB-4029-A4E9-96567FA49CE7}">
      <dgm:prSet/>
      <dgm:spPr/>
      <dgm:t>
        <a:bodyPr/>
        <a:lstStyle/>
        <a:p>
          <a:endParaRPr lang="en-US"/>
        </a:p>
      </dgm:t>
    </dgm:pt>
    <dgm:pt modelId="{92A8A430-BE96-4BF1-88E2-916C40A36F08}" type="sibTrans" cxnId="{ACDDAAFD-E3CB-4029-A4E9-96567FA49CE7}">
      <dgm:prSet/>
      <dgm:spPr/>
      <dgm:t>
        <a:bodyPr/>
        <a:lstStyle/>
        <a:p>
          <a:endParaRPr lang="en-US"/>
        </a:p>
      </dgm:t>
    </dgm:pt>
    <dgm:pt modelId="{60A197F0-7703-4F57-A65C-41FF07810364}">
      <dgm:prSet/>
      <dgm:spPr/>
      <dgm:t>
        <a:bodyPr/>
        <a:lstStyle/>
        <a:p>
          <a:r>
            <a:rPr lang="en-US" dirty="0"/>
            <a:t>React frontend</a:t>
          </a:r>
        </a:p>
      </dgm:t>
    </dgm:pt>
    <dgm:pt modelId="{A2B6E92E-5B38-4A1F-9E8F-896D7DE307BD}" type="parTrans" cxnId="{7C1464EC-A4B0-426D-8ADF-C842B82C431A}">
      <dgm:prSet/>
      <dgm:spPr/>
      <dgm:t>
        <a:bodyPr/>
        <a:lstStyle/>
        <a:p>
          <a:endParaRPr lang="en-US"/>
        </a:p>
      </dgm:t>
    </dgm:pt>
    <dgm:pt modelId="{EC98BB21-22EF-41EA-BF8C-8E385C8F560F}" type="sibTrans" cxnId="{7C1464EC-A4B0-426D-8ADF-C842B82C431A}">
      <dgm:prSet/>
      <dgm:spPr/>
      <dgm:t>
        <a:bodyPr/>
        <a:lstStyle/>
        <a:p>
          <a:endParaRPr lang="en-US"/>
        </a:p>
      </dgm:t>
    </dgm:pt>
    <dgm:pt modelId="{39E8A9F3-478C-40AC-911A-82B1C6BAA8D4}">
      <dgm:prSet/>
      <dgm:spPr/>
      <dgm:t>
        <a:bodyPr/>
        <a:lstStyle/>
        <a:p>
          <a:r>
            <a:rPr lang="en-US" dirty="0" err="1"/>
            <a:t>Axios</a:t>
          </a:r>
          <a:r>
            <a:rPr lang="en-US" dirty="0"/>
            <a:t> web </a:t>
          </a:r>
          <a:r>
            <a:rPr lang="en-US" dirty="0" err="1"/>
            <a:t>kérések</a:t>
          </a:r>
          <a:endParaRPr lang="en-US" dirty="0"/>
        </a:p>
      </dgm:t>
    </dgm:pt>
    <dgm:pt modelId="{88053000-A986-41BB-9763-BD9D5A46E06B}" type="parTrans" cxnId="{7EB5D881-08EA-473B-A4CD-FB5C906434B6}">
      <dgm:prSet/>
      <dgm:spPr/>
      <dgm:t>
        <a:bodyPr/>
        <a:lstStyle/>
        <a:p>
          <a:endParaRPr lang="en-US"/>
        </a:p>
      </dgm:t>
    </dgm:pt>
    <dgm:pt modelId="{A420BC31-0670-4EDE-BE94-D06D24D2E45F}" type="sibTrans" cxnId="{7EB5D881-08EA-473B-A4CD-FB5C906434B6}">
      <dgm:prSet/>
      <dgm:spPr/>
      <dgm:t>
        <a:bodyPr/>
        <a:lstStyle/>
        <a:p>
          <a:endParaRPr lang="en-US"/>
        </a:p>
      </dgm:t>
    </dgm:pt>
    <dgm:pt modelId="{AC31EBA9-174F-4FFD-B200-0A324715FD6D}">
      <dgm:prSet/>
      <dgm:spPr/>
      <dgm:t>
        <a:bodyPr/>
        <a:lstStyle/>
        <a:p>
          <a:r>
            <a:rPr lang="en-US" dirty="0"/>
            <a:t> Material-</a:t>
          </a:r>
          <a:r>
            <a:rPr lang="en-US" dirty="0" err="1"/>
            <a:t>ui</a:t>
          </a:r>
          <a:r>
            <a:rPr lang="en-US" dirty="0"/>
            <a:t> + bootstrap</a:t>
          </a:r>
        </a:p>
      </dgm:t>
    </dgm:pt>
    <dgm:pt modelId="{9CB37323-84EB-4EC8-9099-DA13A7BCF349}" type="parTrans" cxnId="{FBB14BDC-3029-43D3-B181-3BC5367A03AA}">
      <dgm:prSet/>
      <dgm:spPr/>
      <dgm:t>
        <a:bodyPr/>
        <a:lstStyle/>
        <a:p>
          <a:endParaRPr lang="en-US"/>
        </a:p>
      </dgm:t>
    </dgm:pt>
    <dgm:pt modelId="{A7BF1279-B494-41A8-ACE9-9967CB8A500C}" type="sibTrans" cxnId="{FBB14BDC-3029-43D3-B181-3BC5367A03AA}">
      <dgm:prSet/>
      <dgm:spPr/>
      <dgm:t>
        <a:bodyPr/>
        <a:lstStyle/>
        <a:p>
          <a:endParaRPr lang="en-US"/>
        </a:p>
      </dgm:t>
    </dgm:pt>
    <dgm:pt modelId="{F5F1A676-A9EF-4170-AC41-C36C96746E16}">
      <dgm:prSet/>
      <dgm:spPr/>
      <dgm:t>
        <a:bodyPr/>
        <a:lstStyle/>
        <a:p>
          <a:r>
            <a:rPr lang="en-US" kern="1200" dirty="0" err="1"/>
            <a:t>Tetszőleges</a:t>
          </a:r>
          <a:r>
            <a:rPr lang="en-US" kern="1200" dirty="0"/>
            <a:t> </a:t>
          </a:r>
          <a:r>
            <a:rPr lang="en-US" kern="1200" dirty="0" err="1"/>
            <a:t>adatbázis</a:t>
          </a:r>
          <a:endParaRPr lang="en-US" kern="1200" dirty="0"/>
        </a:p>
      </dgm:t>
    </dgm:pt>
    <dgm:pt modelId="{B2D3228B-9508-4BDF-9008-91F2D7CDAC30}" type="sibTrans" cxnId="{0CF44480-B590-4989-96E1-98996D08988B}">
      <dgm:prSet/>
      <dgm:spPr/>
      <dgm:t>
        <a:bodyPr/>
        <a:lstStyle/>
        <a:p>
          <a:endParaRPr lang="en-US"/>
        </a:p>
      </dgm:t>
    </dgm:pt>
    <dgm:pt modelId="{8307D80B-F822-4151-AB78-1EC57F3FC065}" type="parTrans" cxnId="{0CF44480-B590-4989-96E1-98996D08988B}">
      <dgm:prSet/>
      <dgm:spPr/>
      <dgm:t>
        <a:bodyPr/>
        <a:lstStyle/>
        <a:p>
          <a:endParaRPr lang="en-US"/>
        </a:p>
      </dgm:t>
    </dgm:pt>
    <dgm:pt modelId="{6A3D8823-0BF8-4CB7-B716-74F9ED23C183}">
      <dgm:prSet/>
      <dgm:spPr/>
      <dgm:t>
        <a:bodyPr/>
        <a:lstStyle/>
        <a:p>
          <a:r>
            <a:rPr lang="en-US" kern="1200" dirty="0"/>
            <a:t>Identity Core + JWT </a:t>
          </a:r>
          <a:r>
            <a:rPr lang="en-US" kern="1200" dirty="0" err="1"/>
            <a:t>authentikáció</a:t>
          </a:r>
          <a:endParaRPr lang="en-US" kern="1200" dirty="0"/>
        </a:p>
      </dgm:t>
    </dgm:pt>
    <dgm:pt modelId="{2BD87B8E-911C-4CAA-899B-C4F1BF98B6E4}" type="sibTrans" cxnId="{8F2E7FAE-9E46-4C7D-A790-844D506FCF30}">
      <dgm:prSet/>
      <dgm:spPr/>
      <dgm:t>
        <a:bodyPr/>
        <a:lstStyle/>
        <a:p>
          <a:endParaRPr lang="en-US"/>
        </a:p>
      </dgm:t>
    </dgm:pt>
    <dgm:pt modelId="{71EDE8CD-83E9-4092-A20A-BBAFB1BAF616}" type="parTrans" cxnId="{8F2E7FAE-9E46-4C7D-A790-844D506FCF30}">
      <dgm:prSet/>
      <dgm:spPr/>
      <dgm:t>
        <a:bodyPr/>
        <a:lstStyle/>
        <a:p>
          <a:endParaRPr lang="en-US"/>
        </a:p>
      </dgm:t>
    </dgm:pt>
    <dgm:pt modelId="{E2A8AB71-BEF9-4265-8408-77CC8A612151}">
      <dgm:prSet/>
      <dgm:spPr/>
      <dgm:t>
        <a:bodyPr/>
        <a:lstStyle/>
        <a:p>
          <a:r>
            <a:rPr lang="en-US" kern="1200" dirty="0"/>
            <a:t>Swagger</a:t>
          </a:r>
        </a:p>
      </dgm:t>
    </dgm:pt>
    <dgm:pt modelId="{99876B66-082E-47D6-8726-F9E1AD612B2B}" type="sibTrans" cxnId="{0F864BFE-3562-44DE-BD29-F9005078A610}">
      <dgm:prSet/>
      <dgm:spPr/>
      <dgm:t>
        <a:bodyPr/>
        <a:lstStyle/>
        <a:p>
          <a:endParaRPr lang="en-US"/>
        </a:p>
      </dgm:t>
    </dgm:pt>
    <dgm:pt modelId="{E4562605-E2BA-43C7-9FF3-E0BDD7EEF451}" type="parTrans" cxnId="{0F864BFE-3562-44DE-BD29-F9005078A610}">
      <dgm:prSet/>
      <dgm:spPr/>
      <dgm:t>
        <a:bodyPr/>
        <a:lstStyle/>
        <a:p>
          <a:endParaRPr lang="en-US"/>
        </a:p>
      </dgm:t>
    </dgm:pt>
    <dgm:pt modelId="{E72CC878-7D94-412B-B8F8-9A035D8BA60F}">
      <dgm:prSet/>
      <dgm:spPr/>
      <dgm:t>
        <a:bodyPr/>
        <a:lstStyle/>
        <a:p>
          <a:r>
            <a:rPr lang="en-US" kern="1200" dirty="0" err="1"/>
            <a:t>Globális</a:t>
          </a:r>
          <a:r>
            <a:rPr lang="en-US" kern="1200" dirty="0"/>
            <a:t> exception </a:t>
          </a:r>
          <a:r>
            <a:rPr lang="en-US" kern="1200" dirty="0" err="1"/>
            <a:t>kezelés</a:t>
          </a:r>
          <a:endParaRPr lang="en-US" kern="1200" dirty="0"/>
        </a:p>
      </dgm:t>
    </dgm:pt>
    <dgm:pt modelId="{166A2BBA-AB80-4C60-A4D3-1897EC838C98}" type="sibTrans" cxnId="{DBF8B2CC-45E5-408B-9337-4BB02FE4454B}">
      <dgm:prSet/>
      <dgm:spPr/>
      <dgm:t>
        <a:bodyPr/>
        <a:lstStyle/>
        <a:p>
          <a:endParaRPr lang="en-US"/>
        </a:p>
      </dgm:t>
    </dgm:pt>
    <dgm:pt modelId="{B7B93B54-8BE2-4726-AF6C-59B8542F5DF4}" type="parTrans" cxnId="{DBF8B2CC-45E5-408B-9337-4BB02FE4454B}">
      <dgm:prSet/>
      <dgm:spPr/>
      <dgm:t>
        <a:bodyPr/>
        <a:lstStyle/>
        <a:p>
          <a:endParaRPr lang="en-US"/>
        </a:p>
      </dgm:t>
    </dgm:pt>
    <dgm:pt modelId="{F3B05955-8981-4B64-9548-0CC2E6642910}">
      <dgm:prSet/>
      <dgm:spPr/>
      <dgm:t>
        <a:bodyPr/>
        <a:lstStyle/>
        <a:p>
          <a:r>
            <a:rPr lang="en-US" kern="1200" dirty="0"/>
            <a:t>3 </a:t>
          </a:r>
          <a:r>
            <a:rPr lang="en-US" kern="1200" dirty="0" err="1"/>
            <a:t>rétegű</a:t>
          </a:r>
          <a:r>
            <a:rPr lang="en-US" kern="1200" dirty="0"/>
            <a:t> </a:t>
          </a:r>
          <a:r>
            <a:rPr lang="en-US" kern="1200" dirty="0" err="1"/>
            <a:t>architektúra</a:t>
          </a:r>
          <a:endParaRPr lang="en-US" kern="1200" dirty="0"/>
        </a:p>
      </dgm:t>
    </dgm:pt>
    <dgm:pt modelId="{59608BC3-1F6C-4FF7-BFF4-B2FD0B06DD03}" type="sibTrans" cxnId="{4FA33683-CA2E-4A89-85E7-BEAB16ABA9E8}">
      <dgm:prSet/>
      <dgm:spPr/>
      <dgm:t>
        <a:bodyPr/>
        <a:lstStyle/>
        <a:p>
          <a:endParaRPr lang="en-US"/>
        </a:p>
      </dgm:t>
    </dgm:pt>
    <dgm:pt modelId="{7510760F-EF42-4872-85B1-8115E0E71615}" type="parTrans" cxnId="{4FA33683-CA2E-4A89-85E7-BEAB16ABA9E8}">
      <dgm:prSet/>
      <dgm:spPr/>
      <dgm:t>
        <a:bodyPr/>
        <a:lstStyle/>
        <a:p>
          <a:endParaRPr lang="en-US"/>
        </a:p>
      </dgm:t>
    </dgm:pt>
    <dgm:pt modelId="{6D462EBD-0EF9-4459-8735-201A93CEAB38}">
      <dgm:prSet/>
      <dgm:spPr/>
      <dgm:t>
        <a:bodyPr/>
        <a:lstStyle/>
        <a:p>
          <a:r>
            <a:rPr lang="en-US" kern="1200" dirty="0" err="1"/>
            <a:t>Barion</a:t>
          </a:r>
          <a:r>
            <a:rPr lang="en-US" kern="1200" dirty="0"/>
            <a:t> </a:t>
          </a:r>
          <a:r>
            <a:rPr lang="en-US" kern="1200" dirty="0" err="1"/>
            <a:t>integráció</a:t>
          </a:r>
          <a:endParaRPr lang="en-US" kern="1200" dirty="0"/>
        </a:p>
      </dgm:t>
    </dgm:pt>
    <dgm:pt modelId="{A81FB66C-482E-4DAA-8F6B-3CEB21F5626D}" type="parTrans" cxnId="{A77F03FD-9FAC-48C5-A07C-29F36E0B8D92}">
      <dgm:prSet/>
      <dgm:spPr/>
      <dgm:t>
        <a:bodyPr/>
        <a:lstStyle/>
        <a:p>
          <a:endParaRPr lang="en-US"/>
        </a:p>
      </dgm:t>
    </dgm:pt>
    <dgm:pt modelId="{A8E9F07C-E068-425B-AE6D-3045048385A8}" type="sibTrans" cxnId="{A77F03FD-9FAC-48C5-A07C-29F36E0B8D92}">
      <dgm:prSet/>
      <dgm:spPr/>
      <dgm:t>
        <a:bodyPr/>
        <a:lstStyle/>
        <a:p>
          <a:endParaRPr lang="en-US"/>
        </a:p>
      </dgm:t>
    </dgm:pt>
    <dgm:pt modelId="{ACF4F974-D66F-4E54-A2B8-D973CEEE13DB}">
      <dgm:prSet/>
      <dgm:spPr/>
      <dgm:t>
        <a:bodyPr/>
        <a:lstStyle/>
        <a:p>
          <a:r>
            <a:rPr lang="en-US" dirty="0"/>
            <a:t>Google Maps places</a:t>
          </a:r>
        </a:p>
      </dgm:t>
    </dgm:pt>
    <dgm:pt modelId="{91FDE028-960C-477B-8F28-E0277E6B4759}" type="parTrans" cxnId="{AB08BAC0-CBD5-43D1-96BA-D8F031352A18}">
      <dgm:prSet/>
      <dgm:spPr/>
      <dgm:t>
        <a:bodyPr/>
        <a:lstStyle/>
        <a:p>
          <a:endParaRPr lang="en-US"/>
        </a:p>
      </dgm:t>
    </dgm:pt>
    <dgm:pt modelId="{82C36D12-1103-4486-A702-89E687977563}" type="sibTrans" cxnId="{AB08BAC0-CBD5-43D1-96BA-D8F031352A18}">
      <dgm:prSet/>
      <dgm:spPr/>
      <dgm:t>
        <a:bodyPr/>
        <a:lstStyle/>
        <a:p>
          <a:endParaRPr lang="en-US"/>
        </a:p>
      </dgm:t>
    </dgm:pt>
    <dgm:pt modelId="{FADB8B8F-10B3-4206-A79F-70C15552BA8E}" type="pres">
      <dgm:prSet presAssocID="{C1041859-C757-456A-91CF-FF751B11EFD5}" presName="Name0" presStyleCnt="0">
        <dgm:presLayoutVars>
          <dgm:dir/>
          <dgm:animLvl val="lvl"/>
          <dgm:resizeHandles val="exact"/>
        </dgm:presLayoutVars>
      </dgm:prSet>
      <dgm:spPr/>
    </dgm:pt>
    <dgm:pt modelId="{E3F0D607-3F82-4135-BB36-7413257FBC53}" type="pres">
      <dgm:prSet presAssocID="{7140F7EA-383F-4BDD-A045-B7D63F8E7597}" presName="composite" presStyleCnt="0"/>
      <dgm:spPr/>
    </dgm:pt>
    <dgm:pt modelId="{CD150EC3-1E75-46F7-980D-A01C6435D456}" type="pres">
      <dgm:prSet presAssocID="{7140F7EA-383F-4BDD-A045-B7D63F8E759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A2B3677-DCA7-4EDA-B4FB-71FA90F39CFA}" type="pres">
      <dgm:prSet presAssocID="{7140F7EA-383F-4BDD-A045-B7D63F8E7597}" presName="desTx" presStyleLbl="revTx" presStyleIdx="0" presStyleCnt="2">
        <dgm:presLayoutVars>
          <dgm:bulletEnabled val="1"/>
        </dgm:presLayoutVars>
      </dgm:prSet>
      <dgm:spPr/>
    </dgm:pt>
    <dgm:pt modelId="{A48D7EFE-C272-42FD-9BE2-4D83044850C3}" type="pres">
      <dgm:prSet presAssocID="{8519DB91-7404-47CB-805A-A64429557D91}" presName="space" presStyleCnt="0"/>
      <dgm:spPr/>
    </dgm:pt>
    <dgm:pt modelId="{BE3FE688-07F0-42E2-A77C-C5C8B5534E33}" type="pres">
      <dgm:prSet presAssocID="{0FAD8B34-4681-45B0-BCFC-A4ECBCAD5EF2}" presName="composite" presStyleCnt="0"/>
      <dgm:spPr/>
    </dgm:pt>
    <dgm:pt modelId="{1951AFE2-0E63-496F-A7F2-7D5B6C6865D8}" type="pres">
      <dgm:prSet presAssocID="{0FAD8B34-4681-45B0-BCFC-A4ECBCAD5EF2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83BE75A-6E39-4F67-B343-CBBC19083C9F}" type="pres">
      <dgm:prSet presAssocID="{0FAD8B34-4681-45B0-BCFC-A4ECBCAD5EF2}" presName="desTx" presStyleLbl="revTx" presStyleIdx="1" presStyleCnt="2">
        <dgm:presLayoutVars>
          <dgm:bulletEnabled val="1"/>
        </dgm:presLayoutVars>
      </dgm:prSet>
      <dgm:spPr/>
    </dgm:pt>
    <dgm:pt modelId="{9711E0C0-98BE-41BE-A771-67EE5F6915EA}" type="pres">
      <dgm:prSet presAssocID="{6BF9955D-B8B8-46A5-B954-5B7306416A89}" presName="space" presStyleCnt="0"/>
      <dgm:spPr/>
    </dgm:pt>
    <dgm:pt modelId="{2306CFA1-E913-4B7A-A429-63870C9DA207}" type="pres">
      <dgm:prSet presAssocID="{60A197F0-7703-4F57-A65C-41FF07810364}" presName="composite" presStyleCnt="0"/>
      <dgm:spPr/>
    </dgm:pt>
    <dgm:pt modelId="{A4DFE516-58AF-43C4-9FE8-11E09B3FDFA6}" type="pres">
      <dgm:prSet presAssocID="{60A197F0-7703-4F57-A65C-41FF07810364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6792ED17-DB87-49E8-B74A-9B91EFBF8CEB}" type="pres">
      <dgm:prSet presAssocID="{60A197F0-7703-4F57-A65C-41FF07810364}" presName="desTx" presStyleLbl="revTx" presStyleIdx="1" presStyleCnt="2">
        <dgm:presLayoutVars>
          <dgm:bulletEnabled val="1"/>
        </dgm:presLayoutVars>
      </dgm:prSet>
      <dgm:spPr/>
    </dgm:pt>
  </dgm:ptLst>
  <dgm:cxnLst>
    <dgm:cxn modelId="{4C592D06-2A3B-4D5E-936C-50E527CEF781}" type="presOf" srcId="{6D462EBD-0EF9-4459-8735-201A93CEAB38}" destId="{9A2B3677-DCA7-4EDA-B4FB-71FA90F39CFA}" srcOrd="0" destOrd="4" presId="urn:microsoft.com/office/officeart/2005/8/layout/chevron1"/>
    <dgm:cxn modelId="{71F86E30-8CF9-438E-A83F-D56B3D898341}" type="presOf" srcId="{E2A8AB71-BEF9-4265-8408-77CC8A612151}" destId="{9A2B3677-DCA7-4EDA-B4FB-71FA90F39CFA}" srcOrd="0" destOrd="3" presId="urn:microsoft.com/office/officeart/2005/8/layout/chevron1"/>
    <dgm:cxn modelId="{C706823A-2A7E-4987-9289-B3CF449FD3E3}" type="presOf" srcId="{F3B05955-8981-4B64-9548-0CC2E6642910}" destId="{9A2B3677-DCA7-4EDA-B4FB-71FA90F39CFA}" srcOrd="0" destOrd="6" presId="urn:microsoft.com/office/officeart/2005/8/layout/chevron1"/>
    <dgm:cxn modelId="{3B35225C-49C1-4B03-B24F-AB8F210D495C}" type="presOf" srcId="{7140F7EA-383F-4BDD-A045-B7D63F8E7597}" destId="{CD150EC3-1E75-46F7-980D-A01C6435D456}" srcOrd="0" destOrd="0" presId="urn:microsoft.com/office/officeart/2005/8/layout/chevron1"/>
    <dgm:cxn modelId="{ADDF874A-93A7-4684-A068-12723A331CD2}" type="presOf" srcId="{6A3D8823-0BF8-4CB7-B716-74F9ED23C183}" destId="{9A2B3677-DCA7-4EDA-B4FB-71FA90F39CFA}" srcOrd="0" destOrd="2" presId="urn:microsoft.com/office/officeart/2005/8/layout/chevron1"/>
    <dgm:cxn modelId="{39541E6E-48CE-4C19-A321-6D291A510C9C}" srcId="{C1041859-C757-456A-91CF-FF751B11EFD5}" destId="{0FAD8B34-4681-45B0-BCFC-A4ECBCAD5EF2}" srcOrd="1" destOrd="0" parTransId="{BE328F3E-AC9A-4222-B9D8-D20ED8E10E48}" sibTransId="{6BF9955D-B8B8-46A5-B954-5B7306416A89}"/>
    <dgm:cxn modelId="{3B72BC50-E67E-4F8C-A1CF-0272E53E8097}" srcId="{C1041859-C757-456A-91CF-FF751B11EFD5}" destId="{7140F7EA-383F-4BDD-A045-B7D63F8E7597}" srcOrd="0" destOrd="0" parTransId="{451C04A9-33DE-45E2-A178-E4E486D2C7B0}" sibTransId="{8519DB91-7404-47CB-805A-A64429557D91}"/>
    <dgm:cxn modelId="{7C313554-F437-4D95-BE41-36616AB4A1EE}" type="presOf" srcId="{ACF4F974-D66F-4E54-A2B8-D973CEEE13DB}" destId="{C83BE75A-6E39-4F67-B343-CBBC19083C9F}" srcOrd="0" destOrd="3" presId="urn:microsoft.com/office/officeart/2005/8/layout/chevron1"/>
    <dgm:cxn modelId="{CCF64B76-A5A0-4615-AD5E-28F90F4FAB2A}" type="presOf" srcId="{E72CC878-7D94-412B-B8F8-9A035D8BA60F}" destId="{9A2B3677-DCA7-4EDA-B4FB-71FA90F39CFA}" srcOrd="0" destOrd="5" presId="urn:microsoft.com/office/officeart/2005/8/layout/chevron1"/>
    <dgm:cxn modelId="{34AEC95A-07B2-4A34-ADE1-5A1E78940FC3}" type="presOf" srcId="{FE9A8F2E-B621-4558-98FF-E6066BEDA4F0}" destId="{9A2B3677-DCA7-4EDA-B4FB-71FA90F39CFA}" srcOrd="0" destOrd="0" presId="urn:microsoft.com/office/officeart/2005/8/layout/chevron1"/>
    <dgm:cxn modelId="{0CF44480-B590-4989-96E1-98996D08988B}" srcId="{7140F7EA-383F-4BDD-A045-B7D63F8E7597}" destId="{F5F1A676-A9EF-4170-AC41-C36C96746E16}" srcOrd="1" destOrd="0" parTransId="{8307D80B-F822-4151-AB78-1EC57F3FC065}" sibTransId="{B2D3228B-9508-4BDF-9008-91F2D7CDAC30}"/>
    <dgm:cxn modelId="{7EB5D881-08EA-473B-A4CD-FB5C906434B6}" srcId="{0FAD8B34-4681-45B0-BCFC-A4ECBCAD5EF2}" destId="{39E8A9F3-478C-40AC-911A-82B1C6BAA8D4}" srcOrd="1" destOrd="0" parTransId="{88053000-A986-41BB-9763-BD9D5A46E06B}" sibTransId="{A420BC31-0670-4EDE-BE94-D06D24D2E45F}"/>
    <dgm:cxn modelId="{4FA33683-CA2E-4A89-85E7-BEAB16ABA9E8}" srcId="{7140F7EA-383F-4BDD-A045-B7D63F8E7597}" destId="{F3B05955-8981-4B64-9548-0CC2E6642910}" srcOrd="6" destOrd="0" parTransId="{7510760F-EF42-4872-85B1-8115E0E71615}" sibTransId="{59608BC3-1F6C-4FF7-BFF4-B2FD0B06DD03}"/>
    <dgm:cxn modelId="{ACB5DE89-3DB5-4433-B7BA-64F0BAA864A6}" type="presOf" srcId="{0FAD8B34-4681-45B0-BCFC-A4ECBCAD5EF2}" destId="{1951AFE2-0E63-496F-A7F2-7D5B6C6865D8}" srcOrd="0" destOrd="0" presId="urn:microsoft.com/office/officeart/2005/8/layout/chevron1"/>
    <dgm:cxn modelId="{E71D9A90-7126-46F5-86E1-154A827DCB40}" type="presOf" srcId="{60A197F0-7703-4F57-A65C-41FF07810364}" destId="{A4DFE516-58AF-43C4-9FE8-11E09B3FDFA6}" srcOrd="0" destOrd="0" presId="urn:microsoft.com/office/officeart/2005/8/layout/chevron1"/>
    <dgm:cxn modelId="{FC1398AD-46DC-4415-9A44-D7684CB659AD}" type="presOf" srcId="{39E8A9F3-478C-40AC-911A-82B1C6BAA8D4}" destId="{C83BE75A-6E39-4F67-B343-CBBC19083C9F}" srcOrd="0" destOrd="1" presId="urn:microsoft.com/office/officeart/2005/8/layout/chevron1"/>
    <dgm:cxn modelId="{8F2E7FAE-9E46-4C7D-A790-844D506FCF30}" srcId="{7140F7EA-383F-4BDD-A045-B7D63F8E7597}" destId="{6A3D8823-0BF8-4CB7-B716-74F9ED23C183}" srcOrd="2" destOrd="0" parTransId="{71EDE8CD-83E9-4092-A20A-BBAFB1BAF616}" sibTransId="{2BD87B8E-911C-4CAA-899B-C4F1BF98B6E4}"/>
    <dgm:cxn modelId="{AB08BAC0-CBD5-43D1-96BA-D8F031352A18}" srcId="{0FAD8B34-4681-45B0-BCFC-A4ECBCAD5EF2}" destId="{ACF4F974-D66F-4E54-A2B8-D973CEEE13DB}" srcOrd="3" destOrd="0" parTransId="{91FDE028-960C-477B-8F28-E0277E6B4759}" sibTransId="{82C36D12-1103-4486-A702-89E687977563}"/>
    <dgm:cxn modelId="{91CBC5C1-B617-4BAB-8157-FF6C5E645F64}" type="presOf" srcId="{AC31EBA9-174F-4FFD-B200-0A324715FD6D}" destId="{C83BE75A-6E39-4F67-B343-CBBC19083C9F}" srcOrd="0" destOrd="2" presId="urn:microsoft.com/office/officeart/2005/8/layout/chevron1"/>
    <dgm:cxn modelId="{F28EF9C3-1443-4E13-9BF9-5095809B8E08}" type="presOf" srcId="{F5F1A676-A9EF-4170-AC41-C36C96746E16}" destId="{9A2B3677-DCA7-4EDA-B4FB-71FA90F39CFA}" srcOrd="0" destOrd="1" presId="urn:microsoft.com/office/officeart/2005/8/layout/chevron1"/>
    <dgm:cxn modelId="{449973C7-D437-442C-9E36-86EB24B3BDB0}" type="presOf" srcId="{C1041859-C757-456A-91CF-FF751B11EFD5}" destId="{FADB8B8F-10B3-4206-A79F-70C15552BA8E}" srcOrd="0" destOrd="0" presId="urn:microsoft.com/office/officeart/2005/8/layout/chevron1"/>
    <dgm:cxn modelId="{3B02ABC7-C141-4636-B71F-9EE13C1DD270}" srcId="{7140F7EA-383F-4BDD-A045-B7D63F8E7597}" destId="{FE9A8F2E-B621-4558-98FF-E6066BEDA4F0}" srcOrd="0" destOrd="0" parTransId="{BB67E3A2-2AF5-4E31-87D0-F98C36291F07}" sibTransId="{1EA88A43-ACE0-4893-87E8-1B7B9C1268E6}"/>
    <dgm:cxn modelId="{DBF8B2CC-45E5-408B-9337-4BB02FE4454B}" srcId="{7140F7EA-383F-4BDD-A045-B7D63F8E7597}" destId="{E72CC878-7D94-412B-B8F8-9A035D8BA60F}" srcOrd="5" destOrd="0" parTransId="{B7B93B54-8BE2-4726-AF6C-59B8542F5DF4}" sibTransId="{166A2BBA-AB80-4C60-A4D3-1897EC838C98}"/>
    <dgm:cxn modelId="{FBB14BDC-3029-43D3-B181-3BC5367A03AA}" srcId="{0FAD8B34-4681-45B0-BCFC-A4ECBCAD5EF2}" destId="{AC31EBA9-174F-4FFD-B200-0A324715FD6D}" srcOrd="2" destOrd="0" parTransId="{9CB37323-84EB-4EC8-9099-DA13A7BCF349}" sibTransId="{A7BF1279-B494-41A8-ACE9-9967CB8A500C}"/>
    <dgm:cxn modelId="{17677BE2-AA5C-4650-9FCA-ADCC08B1F826}" type="presOf" srcId="{5325C704-5D21-494A-BCE7-BF14F735D505}" destId="{C83BE75A-6E39-4F67-B343-CBBC19083C9F}" srcOrd="0" destOrd="0" presId="urn:microsoft.com/office/officeart/2005/8/layout/chevron1"/>
    <dgm:cxn modelId="{7C1464EC-A4B0-426D-8ADF-C842B82C431A}" srcId="{C1041859-C757-456A-91CF-FF751B11EFD5}" destId="{60A197F0-7703-4F57-A65C-41FF07810364}" srcOrd="2" destOrd="0" parTransId="{A2B6E92E-5B38-4A1F-9E8F-896D7DE307BD}" sibTransId="{EC98BB21-22EF-41EA-BF8C-8E385C8F560F}"/>
    <dgm:cxn modelId="{A77F03FD-9FAC-48C5-A07C-29F36E0B8D92}" srcId="{7140F7EA-383F-4BDD-A045-B7D63F8E7597}" destId="{6D462EBD-0EF9-4459-8735-201A93CEAB38}" srcOrd="4" destOrd="0" parTransId="{A81FB66C-482E-4DAA-8F6B-3CEB21F5626D}" sibTransId="{A8E9F07C-E068-425B-AE6D-3045048385A8}"/>
    <dgm:cxn modelId="{ACDDAAFD-E3CB-4029-A4E9-96567FA49CE7}" srcId="{0FAD8B34-4681-45B0-BCFC-A4ECBCAD5EF2}" destId="{5325C704-5D21-494A-BCE7-BF14F735D505}" srcOrd="0" destOrd="0" parTransId="{495DAD9A-BA93-428A-916E-C13D2840F6AF}" sibTransId="{92A8A430-BE96-4BF1-88E2-916C40A36F08}"/>
    <dgm:cxn modelId="{0F864BFE-3562-44DE-BD29-F9005078A610}" srcId="{7140F7EA-383F-4BDD-A045-B7D63F8E7597}" destId="{E2A8AB71-BEF9-4265-8408-77CC8A612151}" srcOrd="3" destOrd="0" parTransId="{E4562605-E2BA-43C7-9FF3-E0BDD7EEF451}" sibTransId="{99876B66-082E-47D6-8726-F9E1AD612B2B}"/>
    <dgm:cxn modelId="{E54CA065-BDD7-4067-94FD-6F6BC36CB259}" type="presParOf" srcId="{FADB8B8F-10B3-4206-A79F-70C15552BA8E}" destId="{E3F0D607-3F82-4135-BB36-7413257FBC53}" srcOrd="0" destOrd="0" presId="urn:microsoft.com/office/officeart/2005/8/layout/chevron1"/>
    <dgm:cxn modelId="{D7931A8F-968E-477D-AD63-0CC0B8983FAD}" type="presParOf" srcId="{E3F0D607-3F82-4135-BB36-7413257FBC53}" destId="{CD150EC3-1E75-46F7-980D-A01C6435D456}" srcOrd="0" destOrd="0" presId="urn:microsoft.com/office/officeart/2005/8/layout/chevron1"/>
    <dgm:cxn modelId="{CFD147C7-73BB-489C-BF22-9510BABB5F16}" type="presParOf" srcId="{E3F0D607-3F82-4135-BB36-7413257FBC53}" destId="{9A2B3677-DCA7-4EDA-B4FB-71FA90F39CFA}" srcOrd="1" destOrd="0" presId="urn:microsoft.com/office/officeart/2005/8/layout/chevron1"/>
    <dgm:cxn modelId="{1395D066-4A0F-4886-956D-B61CBD232C15}" type="presParOf" srcId="{FADB8B8F-10B3-4206-A79F-70C15552BA8E}" destId="{A48D7EFE-C272-42FD-9BE2-4D83044850C3}" srcOrd="1" destOrd="0" presId="urn:microsoft.com/office/officeart/2005/8/layout/chevron1"/>
    <dgm:cxn modelId="{073615F4-5636-4FCB-B594-DE627F4D1BCA}" type="presParOf" srcId="{FADB8B8F-10B3-4206-A79F-70C15552BA8E}" destId="{BE3FE688-07F0-42E2-A77C-C5C8B5534E33}" srcOrd="2" destOrd="0" presId="urn:microsoft.com/office/officeart/2005/8/layout/chevron1"/>
    <dgm:cxn modelId="{BF8F712F-DFBD-458F-B3EF-997F0465226B}" type="presParOf" srcId="{BE3FE688-07F0-42E2-A77C-C5C8B5534E33}" destId="{1951AFE2-0E63-496F-A7F2-7D5B6C6865D8}" srcOrd="0" destOrd="0" presId="urn:microsoft.com/office/officeart/2005/8/layout/chevron1"/>
    <dgm:cxn modelId="{5240E142-2B42-407F-9CFF-1CCCBC994CCB}" type="presParOf" srcId="{BE3FE688-07F0-42E2-A77C-C5C8B5534E33}" destId="{C83BE75A-6E39-4F67-B343-CBBC19083C9F}" srcOrd="1" destOrd="0" presId="urn:microsoft.com/office/officeart/2005/8/layout/chevron1"/>
    <dgm:cxn modelId="{D33B3A86-ECFE-412E-AE4C-44F4F6A3CBB0}" type="presParOf" srcId="{FADB8B8F-10B3-4206-A79F-70C15552BA8E}" destId="{9711E0C0-98BE-41BE-A771-67EE5F6915EA}" srcOrd="3" destOrd="0" presId="urn:microsoft.com/office/officeart/2005/8/layout/chevron1"/>
    <dgm:cxn modelId="{7C5C81EE-6938-44C0-9413-212EEDCA85D7}" type="presParOf" srcId="{FADB8B8F-10B3-4206-A79F-70C15552BA8E}" destId="{2306CFA1-E913-4B7A-A429-63870C9DA207}" srcOrd="4" destOrd="0" presId="urn:microsoft.com/office/officeart/2005/8/layout/chevron1"/>
    <dgm:cxn modelId="{2E00275D-B6E0-4045-BFDB-122136EE6C44}" type="presParOf" srcId="{2306CFA1-E913-4B7A-A429-63870C9DA207}" destId="{A4DFE516-58AF-43C4-9FE8-11E09B3FDFA6}" srcOrd="0" destOrd="0" presId="urn:microsoft.com/office/officeart/2005/8/layout/chevron1"/>
    <dgm:cxn modelId="{6033E7EA-BB76-4FA2-AC99-31526AAF7356}" type="presParOf" srcId="{2306CFA1-E913-4B7A-A429-63870C9DA207}" destId="{6792ED17-DB87-49E8-B74A-9B91EFBF8CEB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50EC3-1E75-46F7-980D-A01C6435D456}">
      <dsp:nvSpPr>
        <dsp:cNvPr id="0" name=""/>
        <dsp:cNvSpPr/>
      </dsp:nvSpPr>
      <dsp:spPr>
        <a:xfrm>
          <a:off x="6129" y="162093"/>
          <a:ext cx="3005351" cy="918000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Backend:</a:t>
          </a:r>
        </a:p>
      </dsp:txBody>
      <dsp:txXfrm>
        <a:off x="465129" y="162093"/>
        <a:ext cx="2087351" cy="918000"/>
      </dsp:txXfrm>
    </dsp:sp>
    <dsp:sp modelId="{9A2B3677-DCA7-4EDA-B4FB-71FA90F39CFA}">
      <dsp:nvSpPr>
        <dsp:cNvPr id="0" name=""/>
        <dsp:cNvSpPr/>
      </dsp:nvSpPr>
      <dsp:spPr>
        <a:xfrm>
          <a:off x="6129" y="1194843"/>
          <a:ext cx="2404281" cy="2524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.Net</a:t>
          </a:r>
          <a:r>
            <a:rPr lang="en-US" sz="1700" kern="1200" dirty="0"/>
            <a:t> Core Web </a:t>
          </a:r>
          <a:r>
            <a:rPr lang="en-US" sz="1700" kern="1200" dirty="0" err="1"/>
            <a:t>api</a:t>
          </a:r>
          <a:r>
            <a:rPr lang="en-US" sz="1700" kern="1200" dirty="0"/>
            <a:t> + Entity </a:t>
          </a:r>
          <a:r>
            <a:rPr lang="en-US" sz="1700" kern="1200" dirty="0">
              <a:latin typeface="+mn-lt"/>
              <a:ea typeface="+mn-ea"/>
              <a:cs typeface="+mn-cs"/>
            </a:rPr>
            <a:t>Framework</a:t>
          </a:r>
          <a:r>
            <a:rPr lang="en-US" sz="1700" kern="1200" dirty="0"/>
            <a:t> Core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Tetszőleges</a:t>
          </a:r>
          <a:r>
            <a:rPr lang="en-US" sz="1700" kern="1200" dirty="0"/>
            <a:t> </a:t>
          </a:r>
          <a:r>
            <a:rPr lang="en-US" sz="1700" kern="1200" dirty="0" err="1"/>
            <a:t>adatbázis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Identity Core + JWT </a:t>
          </a:r>
          <a:r>
            <a:rPr lang="en-US" sz="1700" kern="1200" dirty="0" err="1"/>
            <a:t>authentikáció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Swagger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Barion</a:t>
          </a:r>
          <a:r>
            <a:rPr lang="en-US" sz="1700" kern="1200" dirty="0"/>
            <a:t> </a:t>
          </a:r>
          <a:r>
            <a:rPr lang="en-US" sz="1700" kern="1200" dirty="0" err="1"/>
            <a:t>integráció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Globális</a:t>
          </a:r>
          <a:r>
            <a:rPr lang="en-US" sz="1700" kern="1200" dirty="0"/>
            <a:t> exception </a:t>
          </a:r>
          <a:r>
            <a:rPr lang="en-US" sz="1700" kern="1200" dirty="0" err="1"/>
            <a:t>kezelés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3 </a:t>
          </a:r>
          <a:r>
            <a:rPr lang="en-US" sz="1700" kern="1200" dirty="0" err="1"/>
            <a:t>rétegű</a:t>
          </a:r>
          <a:r>
            <a:rPr lang="en-US" sz="1700" kern="1200" dirty="0"/>
            <a:t> </a:t>
          </a:r>
          <a:r>
            <a:rPr lang="en-US" sz="1700" kern="1200" dirty="0" err="1"/>
            <a:t>architektúra</a:t>
          </a:r>
          <a:endParaRPr lang="en-US" sz="1700" kern="1200" dirty="0"/>
        </a:p>
      </dsp:txBody>
      <dsp:txXfrm>
        <a:off x="6129" y="1194843"/>
        <a:ext cx="2404281" cy="2524500"/>
      </dsp:txXfrm>
    </dsp:sp>
    <dsp:sp modelId="{1951AFE2-0E63-496F-A7F2-7D5B6C6865D8}">
      <dsp:nvSpPr>
        <dsp:cNvPr id="0" name=""/>
        <dsp:cNvSpPr/>
      </dsp:nvSpPr>
      <dsp:spPr>
        <a:xfrm>
          <a:off x="2795480" y="162093"/>
          <a:ext cx="3005351" cy="918000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React frontend</a:t>
          </a:r>
        </a:p>
      </dsp:txBody>
      <dsp:txXfrm>
        <a:off x="3254480" y="162093"/>
        <a:ext cx="2087351" cy="918000"/>
      </dsp:txXfrm>
    </dsp:sp>
    <dsp:sp modelId="{C83BE75A-6E39-4F67-B343-CBBC19083C9F}">
      <dsp:nvSpPr>
        <dsp:cNvPr id="0" name=""/>
        <dsp:cNvSpPr/>
      </dsp:nvSpPr>
      <dsp:spPr>
        <a:xfrm>
          <a:off x="2795480" y="1194843"/>
          <a:ext cx="2404281" cy="2524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Redux state </a:t>
          </a:r>
          <a:r>
            <a:rPr lang="en-US" sz="1700" kern="1200" dirty="0" err="1"/>
            <a:t>kezelés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Axios</a:t>
          </a:r>
          <a:r>
            <a:rPr lang="en-US" sz="1700" kern="1200" dirty="0"/>
            <a:t> web </a:t>
          </a:r>
          <a:r>
            <a:rPr lang="en-US" sz="1700" kern="1200" dirty="0" err="1"/>
            <a:t>kérések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Material-</a:t>
          </a:r>
          <a:r>
            <a:rPr lang="en-US" sz="1700" kern="1200" dirty="0" err="1"/>
            <a:t>ui</a:t>
          </a:r>
          <a:r>
            <a:rPr lang="en-US" sz="1700" kern="1200" dirty="0"/>
            <a:t> + bootstrap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Google Maps places</a:t>
          </a:r>
        </a:p>
      </dsp:txBody>
      <dsp:txXfrm>
        <a:off x="2795480" y="1194843"/>
        <a:ext cx="2404281" cy="2524500"/>
      </dsp:txXfrm>
    </dsp:sp>
    <dsp:sp modelId="{A4DFE516-58AF-43C4-9FE8-11E09B3FDFA6}">
      <dsp:nvSpPr>
        <dsp:cNvPr id="0" name=""/>
        <dsp:cNvSpPr/>
      </dsp:nvSpPr>
      <dsp:spPr>
        <a:xfrm>
          <a:off x="5584831" y="162093"/>
          <a:ext cx="3005351" cy="918000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React frontend</a:t>
          </a:r>
        </a:p>
      </dsp:txBody>
      <dsp:txXfrm>
        <a:off x="6043831" y="162093"/>
        <a:ext cx="2087351" cy="91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B01B9-75BB-4D4C-AFA9-60AD5527C765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CFE3E-D99D-425D-B512-5101B4F80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63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B01B9-75BB-4D4C-AFA9-60AD5527C765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CFE3E-D99D-425D-B512-5101B4F80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64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B01B9-75BB-4D4C-AFA9-60AD5527C765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CFE3E-D99D-425D-B512-5101B4F806D9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984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B01B9-75BB-4D4C-AFA9-60AD5527C765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CFE3E-D99D-425D-B512-5101B4F80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66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B01B9-75BB-4D4C-AFA9-60AD5527C765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CFE3E-D99D-425D-B512-5101B4F806D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0474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B01B9-75BB-4D4C-AFA9-60AD5527C765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CFE3E-D99D-425D-B512-5101B4F80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51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B01B9-75BB-4D4C-AFA9-60AD5527C765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CFE3E-D99D-425D-B512-5101B4F80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23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B01B9-75BB-4D4C-AFA9-60AD5527C765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CFE3E-D99D-425D-B512-5101B4F80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8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B01B9-75BB-4D4C-AFA9-60AD5527C765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CFE3E-D99D-425D-B512-5101B4F80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89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B01B9-75BB-4D4C-AFA9-60AD5527C765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CFE3E-D99D-425D-B512-5101B4F80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85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B01B9-75BB-4D4C-AFA9-60AD5527C765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CFE3E-D99D-425D-B512-5101B4F80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35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B01B9-75BB-4D4C-AFA9-60AD5527C765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CFE3E-D99D-425D-B512-5101B4F80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13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B01B9-75BB-4D4C-AFA9-60AD5527C765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CFE3E-D99D-425D-B512-5101B4F80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5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B01B9-75BB-4D4C-AFA9-60AD5527C765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CFE3E-D99D-425D-B512-5101B4F80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44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B01B9-75BB-4D4C-AFA9-60AD5527C765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CFE3E-D99D-425D-B512-5101B4F80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29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B01B9-75BB-4D4C-AFA9-60AD5527C765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CFE3E-D99D-425D-B512-5101B4F80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82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B01B9-75BB-4D4C-AFA9-60AD5527C765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A1CFE3E-D99D-425D-B512-5101B4F80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024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E9348-0CA2-4545-98C1-6729A9B997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Szalkai Krisztián</a:t>
            </a:r>
            <a:br>
              <a:rPr lang="en-US" dirty="0"/>
            </a:br>
            <a:r>
              <a:rPr lang="en-US" dirty="0" err="1"/>
              <a:t>Diplomaterv</a:t>
            </a:r>
            <a:r>
              <a:rPr lang="en-US" dirty="0"/>
              <a:t> 1</a:t>
            </a:r>
            <a:br>
              <a:rPr lang="en-US" dirty="0"/>
            </a:br>
            <a:r>
              <a:rPr lang="en-US" dirty="0" err="1"/>
              <a:t>prezentáció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BD4AE6-81A2-4656-9E56-6A5EFD34D1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Konzulens</a:t>
            </a:r>
            <a:r>
              <a:rPr lang="en-US" dirty="0"/>
              <a:t>: Albert </a:t>
            </a:r>
            <a:r>
              <a:rPr lang="en-US" dirty="0" err="1"/>
              <a:t>István</a:t>
            </a:r>
            <a:endParaRPr lang="en-US" dirty="0"/>
          </a:p>
          <a:p>
            <a:r>
              <a:rPr lang="en-US" dirty="0" err="1"/>
              <a:t>Téma</a:t>
            </a:r>
            <a:r>
              <a:rPr lang="en-US" dirty="0"/>
              <a:t>: </a:t>
            </a:r>
            <a:r>
              <a:rPr lang="en-US" dirty="0" err="1"/>
              <a:t>Fullstack</a:t>
            </a:r>
            <a:r>
              <a:rPr lang="en-US" dirty="0"/>
              <a:t> </a:t>
            </a:r>
            <a:r>
              <a:rPr lang="en-US" dirty="0" err="1"/>
              <a:t>webalkalmazás</a:t>
            </a:r>
            <a:r>
              <a:rPr lang="en-US" dirty="0"/>
              <a:t> </a:t>
            </a:r>
            <a:r>
              <a:rPr lang="en-US" dirty="0" err="1"/>
              <a:t>fejlesztése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812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1E3E2-CEF6-4803-8387-2B98A5FCC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03AB2BB-4007-473E-82D7-9F6228707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323" y="115505"/>
            <a:ext cx="7147353" cy="6626990"/>
          </a:xfrm>
        </p:spPr>
      </p:pic>
    </p:spTree>
    <p:extLst>
      <p:ext uri="{BB962C8B-B14F-4D97-AF65-F5344CB8AC3E}">
        <p14:creationId xmlns:p14="http://schemas.microsoft.com/office/powerpoint/2010/main" val="1342945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1E3E2-CEF6-4803-8387-2B98A5FCC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D6E54F1-80CE-4A47-8996-5620C7E56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864" y="133405"/>
            <a:ext cx="6256271" cy="6591190"/>
          </a:xfrm>
        </p:spPr>
      </p:pic>
    </p:spTree>
    <p:extLst>
      <p:ext uri="{BB962C8B-B14F-4D97-AF65-F5344CB8AC3E}">
        <p14:creationId xmlns:p14="http://schemas.microsoft.com/office/powerpoint/2010/main" val="31115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1E3E2-CEF6-4803-8387-2B98A5FCC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D5170-96C8-43FB-AB8C-F7C54AFF0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FD406D-02F1-47CB-8023-1A250F2B1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57" y="803300"/>
            <a:ext cx="9157686" cy="5251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3A6769-6264-4FD2-ACF8-0A5B0B0E6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780" y="2160589"/>
            <a:ext cx="1127834" cy="20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1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ztrakt háttér adatsávokkal">
            <a:extLst>
              <a:ext uri="{FF2B5EF4-FFF2-40B4-BE49-F238E27FC236}">
                <a16:creationId xmlns:a16="http://schemas.microsoft.com/office/drawing/2014/main" id="{5DDE9973-90EE-4F43-AAA8-A1FB3E44F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02" r="21720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32CC59-598E-42CA-8C1B-11EB93F2F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/>
              <a:t>Továbbfejlesztés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F002B-35E2-421F-96D3-CDD92D537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 dirty="0" err="1"/>
              <a:t>Flottakezelés</a:t>
            </a:r>
            <a:endParaRPr lang="en-US" dirty="0"/>
          </a:p>
          <a:p>
            <a:r>
              <a:rPr lang="en-US"/>
              <a:t>Mobil </a:t>
            </a:r>
            <a:r>
              <a:rPr lang="en-US" dirty="0"/>
              <a:t>app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4997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F0BA5-1D7C-4F90-9700-F89886AF6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téma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6EC2B-5206-49EF-B8A0-A04DC65E8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Taxi </a:t>
            </a:r>
            <a:r>
              <a:rPr lang="en-US" dirty="0" err="1"/>
              <a:t>szolgáltatás</a:t>
            </a:r>
            <a:endParaRPr lang="en-US" dirty="0"/>
          </a:p>
          <a:p>
            <a:r>
              <a:rPr lang="en-US" dirty="0" err="1"/>
              <a:t>Két</a:t>
            </a:r>
            <a:r>
              <a:rPr lang="en-US" dirty="0"/>
              <a:t> </a:t>
            </a:r>
            <a:r>
              <a:rPr lang="en-US" dirty="0" err="1"/>
              <a:t>fajta</a:t>
            </a:r>
            <a:r>
              <a:rPr lang="en-US" dirty="0"/>
              <a:t> </a:t>
            </a:r>
            <a:r>
              <a:rPr lang="en-US" dirty="0" err="1"/>
              <a:t>foglalási</a:t>
            </a:r>
            <a:r>
              <a:rPr lang="en-US" dirty="0"/>
              <a:t> </a:t>
            </a:r>
            <a:r>
              <a:rPr lang="en-US" dirty="0" err="1"/>
              <a:t>mód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A-</a:t>
            </a:r>
            <a:r>
              <a:rPr lang="en-US" dirty="0" err="1"/>
              <a:t>ból</a:t>
            </a:r>
            <a:r>
              <a:rPr lang="en-US" dirty="0"/>
              <a:t> B-be </a:t>
            </a:r>
          </a:p>
          <a:p>
            <a:pPr lvl="1"/>
            <a:r>
              <a:rPr lang="en-US" dirty="0" err="1"/>
              <a:t>Adott</a:t>
            </a:r>
            <a:r>
              <a:rPr lang="en-US" dirty="0"/>
              <a:t> </a:t>
            </a:r>
            <a:r>
              <a:rPr lang="en-US" dirty="0" err="1"/>
              <a:t>időre</a:t>
            </a:r>
            <a:endParaRPr lang="en-US" dirty="0"/>
          </a:p>
          <a:p>
            <a:r>
              <a:rPr lang="en-US" dirty="0"/>
              <a:t>Rest </a:t>
            </a:r>
            <a:r>
              <a:rPr lang="en-US" dirty="0" err="1"/>
              <a:t>api</a:t>
            </a:r>
            <a:r>
              <a:rPr lang="en-US" dirty="0"/>
              <a:t> + </a:t>
            </a:r>
            <a:r>
              <a:rPr lang="en-US" dirty="0" err="1"/>
              <a:t>Weboldal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149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14A9A-6960-4C16-8FC3-3E352A7F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Funkciók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5A5DB-5FB0-4ACF-9BF4-8B47EDAE2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Felhasználókezelés</a:t>
            </a:r>
            <a:endParaRPr lang="en-US" dirty="0"/>
          </a:p>
          <a:p>
            <a:pPr lvl="1"/>
            <a:r>
              <a:rPr lang="en-US" dirty="0" err="1"/>
              <a:t>Adminisztrátor</a:t>
            </a:r>
            <a:r>
              <a:rPr lang="en-US" dirty="0"/>
              <a:t>/ end user/ </a:t>
            </a:r>
            <a:r>
              <a:rPr lang="en-US" dirty="0" err="1"/>
              <a:t>dolgozó</a:t>
            </a:r>
            <a:endParaRPr lang="en-US" dirty="0"/>
          </a:p>
          <a:p>
            <a:r>
              <a:rPr lang="en-US" dirty="0" err="1"/>
              <a:t>Foglalás</a:t>
            </a:r>
            <a:r>
              <a:rPr lang="en-US" dirty="0"/>
              <a:t> a </a:t>
            </a:r>
            <a:r>
              <a:rPr lang="en-US" dirty="0" err="1"/>
              <a:t>két</a:t>
            </a:r>
            <a:r>
              <a:rPr lang="en-US" dirty="0"/>
              <a:t> </a:t>
            </a:r>
            <a:r>
              <a:rPr lang="en-US" dirty="0" err="1"/>
              <a:t>féle</a:t>
            </a:r>
            <a:r>
              <a:rPr lang="en-US" dirty="0"/>
              <a:t> </a:t>
            </a:r>
            <a:r>
              <a:rPr lang="en-US" dirty="0" err="1"/>
              <a:t>szolgáltatásra</a:t>
            </a:r>
            <a:endParaRPr lang="en-US" dirty="0"/>
          </a:p>
          <a:p>
            <a:r>
              <a:rPr lang="en-US" dirty="0" err="1"/>
              <a:t>Saját</a:t>
            </a:r>
            <a:r>
              <a:rPr lang="en-US" dirty="0"/>
              <a:t> </a:t>
            </a:r>
            <a:r>
              <a:rPr lang="en-US" dirty="0" err="1"/>
              <a:t>adatok</a:t>
            </a:r>
            <a:r>
              <a:rPr lang="en-US" dirty="0"/>
              <a:t> </a:t>
            </a:r>
            <a:r>
              <a:rPr lang="en-US" dirty="0" err="1"/>
              <a:t>kezelése</a:t>
            </a:r>
            <a:r>
              <a:rPr lang="en-US" dirty="0"/>
              <a:t>/ </a:t>
            </a:r>
            <a:r>
              <a:rPr lang="en-US" dirty="0" err="1"/>
              <a:t>törlése</a:t>
            </a:r>
            <a:endParaRPr lang="en-US" dirty="0"/>
          </a:p>
          <a:p>
            <a:r>
              <a:rPr lang="en-US" dirty="0" err="1"/>
              <a:t>Előző</a:t>
            </a:r>
            <a:r>
              <a:rPr lang="en-US" dirty="0"/>
              <a:t> </a:t>
            </a:r>
            <a:r>
              <a:rPr lang="en-US" dirty="0" err="1"/>
              <a:t>foglalások</a:t>
            </a:r>
            <a:r>
              <a:rPr lang="en-US" dirty="0"/>
              <a:t> </a:t>
            </a:r>
            <a:r>
              <a:rPr lang="en-US" dirty="0" err="1"/>
              <a:t>megtekintése</a:t>
            </a:r>
            <a:endParaRPr lang="en-US" dirty="0"/>
          </a:p>
          <a:p>
            <a:r>
              <a:rPr lang="en-US" dirty="0" err="1"/>
              <a:t>Adott</a:t>
            </a:r>
            <a:r>
              <a:rPr lang="en-US" dirty="0"/>
              <a:t> </a:t>
            </a:r>
            <a:r>
              <a:rPr lang="en-US" dirty="0" err="1"/>
              <a:t>határidővel</a:t>
            </a:r>
            <a:r>
              <a:rPr lang="en-US" dirty="0"/>
              <a:t> </a:t>
            </a:r>
            <a:r>
              <a:rPr lang="en-US" dirty="0" err="1"/>
              <a:t>foglalás</a:t>
            </a:r>
            <a:r>
              <a:rPr lang="en-US" dirty="0"/>
              <a:t> </a:t>
            </a:r>
            <a:r>
              <a:rPr lang="en-US" dirty="0" err="1"/>
              <a:t>lemondása</a:t>
            </a:r>
            <a:endParaRPr lang="en-US" dirty="0"/>
          </a:p>
          <a:p>
            <a:r>
              <a:rPr lang="en-US" dirty="0" err="1"/>
              <a:t>Fizetés</a:t>
            </a:r>
            <a:r>
              <a:rPr lang="en-US" dirty="0"/>
              <a:t> </a:t>
            </a:r>
            <a:r>
              <a:rPr lang="en-US" dirty="0" err="1"/>
              <a:t>automatikus</a:t>
            </a:r>
            <a:r>
              <a:rPr lang="en-US" dirty="0"/>
              <a:t> </a:t>
            </a:r>
            <a:r>
              <a:rPr lang="en-US" dirty="0" err="1"/>
              <a:t>kezelése</a:t>
            </a:r>
            <a:r>
              <a:rPr lang="en-US" dirty="0"/>
              <a:t>, </a:t>
            </a:r>
            <a:r>
              <a:rPr lang="en-US" dirty="0" err="1"/>
              <a:t>visszautalás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849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CE1C8-AD4A-433A-9C4B-21FDB5006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Foglalás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A3983-20FC-4E6E-A322-8944BCDE5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Foglalás</a:t>
            </a:r>
            <a:r>
              <a:rPr lang="en-US" dirty="0"/>
              <a:t> </a:t>
            </a:r>
            <a:r>
              <a:rPr lang="en-US" dirty="0" err="1"/>
              <a:t>típusa</a:t>
            </a:r>
            <a:r>
              <a:rPr lang="en-US" dirty="0"/>
              <a:t>, </a:t>
            </a:r>
            <a:r>
              <a:rPr lang="en-US" dirty="0" err="1"/>
              <a:t>ideje</a:t>
            </a:r>
            <a:r>
              <a:rPr lang="en-US" dirty="0"/>
              <a:t>, </a:t>
            </a:r>
            <a:r>
              <a:rPr lang="en-US" dirty="0" err="1"/>
              <a:t>komment</a:t>
            </a:r>
            <a:endParaRPr lang="en-US" dirty="0"/>
          </a:p>
          <a:p>
            <a:r>
              <a:rPr lang="en-US" dirty="0" err="1"/>
              <a:t>Szolgáltatás</a:t>
            </a:r>
            <a:r>
              <a:rPr lang="en-US" dirty="0"/>
              <a:t> “</a:t>
            </a:r>
            <a:r>
              <a:rPr lang="en-US" dirty="0" err="1"/>
              <a:t>minőségének</a:t>
            </a:r>
            <a:r>
              <a:rPr lang="en-US" dirty="0"/>
              <a:t>” </a:t>
            </a:r>
            <a:r>
              <a:rPr lang="en-US" dirty="0" err="1"/>
              <a:t>kiválasztása</a:t>
            </a: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dirty="0" err="1">
                <a:sym typeface="Wingdings" panose="05000000000000000000" pitchFamily="2" charset="2"/>
              </a:rPr>
              <a:t>Autó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típus</a:t>
            </a:r>
            <a:endParaRPr lang="en-US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en-US" dirty="0" err="1">
                <a:sym typeface="Wingdings" panose="05000000000000000000" pitchFamily="2" charset="2"/>
              </a:rPr>
              <a:t>Preferenciák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/>
              <a:t>Ár</a:t>
            </a:r>
            <a:r>
              <a:rPr lang="en-US" dirty="0"/>
              <a:t> </a:t>
            </a:r>
            <a:r>
              <a:rPr lang="en-US" dirty="0" err="1"/>
              <a:t>számítása</a:t>
            </a:r>
            <a:endParaRPr lang="en-US" dirty="0"/>
          </a:p>
          <a:p>
            <a:pPr lvl="1"/>
            <a:r>
              <a:rPr lang="en-US" dirty="0"/>
              <a:t>Google maps </a:t>
            </a:r>
            <a:r>
              <a:rPr lang="en-US" dirty="0" err="1"/>
              <a:t>útvonal</a:t>
            </a:r>
            <a:endParaRPr lang="en-US" dirty="0"/>
          </a:p>
          <a:p>
            <a:pPr lvl="1"/>
            <a:r>
              <a:rPr lang="en-US" dirty="0" err="1"/>
              <a:t>Koordináta</a:t>
            </a:r>
            <a:r>
              <a:rPr lang="en-US" dirty="0"/>
              <a:t> </a:t>
            </a:r>
            <a:r>
              <a:rPr lang="en-US" dirty="0" err="1"/>
              <a:t>halmazok</a:t>
            </a:r>
            <a:r>
              <a:rPr lang="en-US" dirty="0"/>
              <a:t> extra </a:t>
            </a:r>
            <a:r>
              <a:rPr lang="en-US" dirty="0" err="1"/>
              <a:t>árú</a:t>
            </a:r>
            <a:r>
              <a:rPr lang="en-US" dirty="0"/>
              <a:t> </a:t>
            </a:r>
            <a:r>
              <a:rPr lang="en-US" dirty="0" err="1"/>
              <a:t>zónák</a:t>
            </a:r>
            <a:r>
              <a:rPr lang="en-US" dirty="0"/>
              <a:t> </a:t>
            </a:r>
            <a:r>
              <a:rPr lang="en-US" dirty="0" err="1"/>
              <a:t>meghatározásához</a:t>
            </a:r>
            <a:endParaRPr lang="en-US" dirty="0"/>
          </a:p>
          <a:p>
            <a:pPr lvl="1"/>
            <a:r>
              <a:rPr lang="en-US" dirty="0" err="1"/>
              <a:t>Promóciós</a:t>
            </a:r>
            <a:r>
              <a:rPr lang="en-US" dirty="0"/>
              <a:t> </a:t>
            </a:r>
            <a:r>
              <a:rPr lang="en-US" dirty="0" err="1"/>
              <a:t>kódok</a:t>
            </a:r>
            <a:r>
              <a:rPr lang="en-US" dirty="0"/>
              <a:t> </a:t>
            </a:r>
            <a:r>
              <a:rPr lang="en-US" dirty="0" err="1"/>
              <a:t>kezelése</a:t>
            </a:r>
            <a:endParaRPr lang="en-US" dirty="0"/>
          </a:p>
          <a:p>
            <a:r>
              <a:rPr lang="en-US" dirty="0" err="1"/>
              <a:t>Egyedi</a:t>
            </a:r>
            <a:r>
              <a:rPr lang="en-US" dirty="0"/>
              <a:t> </a:t>
            </a:r>
            <a:r>
              <a:rPr lang="en-US" dirty="0" err="1"/>
              <a:t>azonosító</a:t>
            </a:r>
            <a:r>
              <a:rPr lang="en-US" dirty="0"/>
              <a:t> </a:t>
            </a:r>
            <a:r>
              <a:rPr lang="en-US" dirty="0" err="1"/>
              <a:t>generálása</a:t>
            </a:r>
            <a:r>
              <a:rPr lang="en-US" dirty="0"/>
              <a:t>, </a:t>
            </a:r>
            <a:r>
              <a:rPr lang="en-US" dirty="0" err="1"/>
              <a:t>tárolása</a:t>
            </a:r>
            <a:endParaRPr lang="en-US" dirty="0"/>
          </a:p>
          <a:p>
            <a:r>
              <a:rPr lang="en-US" dirty="0"/>
              <a:t>Email </a:t>
            </a:r>
            <a:r>
              <a:rPr lang="en-US" dirty="0" err="1"/>
              <a:t>visszaigazolás</a:t>
            </a:r>
            <a:r>
              <a:rPr lang="en-US" dirty="0"/>
              <a:t> </a:t>
            </a:r>
            <a:r>
              <a:rPr lang="en-US" dirty="0" err="1"/>
              <a:t>küldése</a:t>
            </a:r>
            <a:endParaRPr lang="en-US" dirty="0"/>
          </a:p>
          <a:p>
            <a:r>
              <a:rPr lang="en-US" dirty="0" err="1"/>
              <a:t>Fizetés</a:t>
            </a:r>
            <a:r>
              <a:rPr lang="en-US" dirty="0"/>
              <a:t> </a:t>
            </a:r>
            <a:r>
              <a:rPr lang="en-US" dirty="0" err="1"/>
              <a:t>külső</a:t>
            </a:r>
            <a:r>
              <a:rPr lang="en-US" dirty="0"/>
              <a:t> </a:t>
            </a:r>
            <a:r>
              <a:rPr lang="en-US" dirty="0" err="1"/>
              <a:t>szolgáltatással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20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CE1C8-AD4A-433A-9C4B-21FDB5006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464408" cy="818271"/>
          </a:xfrm>
        </p:spPr>
        <p:txBody>
          <a:bodyPr/>
          <a:lstStyle/>
          <a:p>
            <a:r>
              <a:rPr lang="en-US" dirty="0" err="1"/>
              <a:t>Foglalás</a:t>
            </a:r>
            <a:r>
              <a:rPr lang="en-US" dirty="0"/>
              <a:t> </a:t>
            </a:r>
            <a:r>
              <a:rPr lang="en-US" dirty="0" err="1"/>
              <a:t>kezelése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A3983-20FC-4E6E-A322-8944BCDE5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8622" y="2160588"/>
            <a:ext cx="2845447" cy="3880773"/>
          </a:xfrm>
        </p:spPr>
        <p:txBody>
          <a:bodyPr>
            <a:normAutofit/>
          </a:bodyPr>
          <a:lstStyle/>
          <a:p>
            <a:r>
              <a:rPr lang="en-US" dirty="0"/>
              <a:t>Reserved</a:t>
            </a:r>
          </a:p>
          <a:p>
            <a:r>
              <a:rPr lang="en-US" dirty="0" err="1"/>
              <a:t>Payed</a:t>
            </a:r>
            <a:endParaRPr lang="en-US" dirty="0"/>
          </a:p>
          <a:p>
            <a:r>
              <a:rPr lang="en-US" dirty="0"/>
              <a:t>Assigned</a:t>
            </a:r>
          </a:p>
          <a:p>
            <a:r>
              <a:rPr lang="en-US" dirty="0"/>
              <a:t>On the way</a:t>
            </a:r>
          </a:p>
          <a:p>
            <a:r>
              <a:rPr lang="en-US" dirty="0"/>
              <a:t>Arrived</a:t>
            </a:r>
          </a:p>
          <a:p>
            <a:r>
              <a:rPr lang="en-US" dirty="0"/>
              <a:t>Canceled</a:t>
            </a:r>
          </a:p>
          <a:p>
            <a:r>
              <a:rPr lang="en-US" dirty="0"/>
              <a:t>Refunded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6CFD56-5739-4C8B-B142-B23985A0106E}"/>
              </a:ext>
            </a:extLst>
          </p:cNvPr>
          <p:cNvSpPr txBox="1">
            <a:spLocks/>
          </p:cNvSpPr>
          <p:nvPr/>
        </p:nvSpPr>
        <p:spPr>
          <a:xfrm>
            <a:off x="6696222" y="1342318"/>
            <a:ext cx="4464408" cy="818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err="1"/>
              <a:t>Állapot</a:t>
            </a:r>
            <a:endParaRPr lang="en-US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1CACA5-7CAF-4DC1-ACB6-716A1C9864EA}"/>
              </a:ext>
            </a:extLst>
          </p:cNvPr>
          <p:cNvSpPr txBox="1">
            <a:spLocks/>
          </p:cNvSpPr>
          <p:nvPr/>
        </p:nvSpPr>
        <p:spPr>
          <a:xfrm>
            <a:off x="677334" y="1342317"/>
            <a:ext cx="4464408" cy="818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err="1"/>
              <a:t>Esemény</a:t>
            </a:r>
            <a:endParaRPr lang="en-US" sz="2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A46797-7083-4092-92CB-08469186FBCC}"/>
              </a:ext>
            </a:extLst>
          </p:cNvPr>
          <p:cNvSpPr txBox="1">
            <a:spLocks/>
          </p:cNvSpPr>
          <p:nvPr/>
        </p:nvSpPr>
        <p:spPr>
          <a:xfrm>
            <a:off x="677334" y="2160587"/>
            <a:ext cx="601888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Foglalás</a:t>
            </a:r>
            <a:r>
              <a:rPr lang="en-US" dirty="0"/>
              <a:t> </a:t>
            </a:r>
            <a:r>
              <a:rPr lang="en-US" dirty="0" err="1"/>
              <a:t>megtörtént</a:t>
            </a:r>
            <a:endParaRPr lang="en-US" dirty="0"/>
          </a:p>
          <a:p>
            <a:r>
              <a:rPr lang="en-US" dirty="0" err="1"/>
              <a:t>Felhasználó</a:t>
            </a:r>
            <a:r>
              <a:rPr lang="en-US" dirty="0"/>
              <a:t> </a:t>
            </a:r>
            <a:r>
              <a:rPr lang="en-US" dirty="0" err="1"/>
              <a:t>kifizeti</a:t>
            </a:r>
            <a:r>
              <a:rPr lang="en-US" dirty="0"/>
              <a:t> a </a:t>
            </a:r>
            <a:r>
              <a:rPr lang="en-US" dirty="0" err="1"/>
              <a:t>foglalást</a:t>
            </a:r>
            <a:endParaRPr lang="en-US" dirty="0"/>
          </a:p>
          <a:p>
            <a:r>
              <a:rPr lang="en-US" dirty="0" err="1"/>
              <a:t>Adminisztrátor</a:t>
            </a:r>
            <a:r>
              <a:rPr lang="en-US" dirty="0"/>
              <a:t> </a:t>
            </a:r>
            <a:r>
              <a:rPr lang="en-US" dirty="0" err="1"/>
              <a:t>hozzárendel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dolgozót</a:t>
            </a:r>
            <a:endParaRPr lang="en-US" dirty="0"/>
          </a:p>
          <a:p>
            <a:r>
              <a:rPr lang="en-US" dirty="0" err="1"/>
              <a:t>Dolgozó</a:t>
            </a:r>
            <a:r>
              <a:rPr lang="en-US" dirty="0"/>
              <a:t> </a:t>
            </a:r>
            <a:r>
              <a:rPr lang="en-US" dirty="0" err="1"/>
              <a:t>elindul</a:t>
            </a:r>
            <a:endParaRPr lang="en-US" dirty="0"/>
          </a:p>
          <a:p>
            <a:r>
              <a:rPr lang="en-US" dirty="0" err="1"/>
              <a:t>Dolgozó</a:t>
            </a:r>
            <a:r>
              <a:rPr lang="en-US" dirty="0"/>
              <a:t> </a:t>
            </a:r>
            <a:r>
              <a:rPr lang="en-US" dirty="0" err="1"/>
              <a:t>megérkezik</a:t>
            </a:r>
            <a:r>
              <a:rPr lang="en-US" dirty="0"/>
              <a:t> a </a:t>
            </a:r>
            <a:r>
              <a:rPr lang="en-US" dirty="0" err="1"/>
              <a:t>kért</a:t>
            </a:r>
            <a:r>
              <a:rPr lang="en-US" dirty="0"/>
              <a:t> </a:t>
            </a:r>
            <a:r>
              <a:rPr lang="en-US" dirty="0" err="1"/>
              <a:t>helyre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felhasználó</a:t>
            </a:r>
            <a:r>
              <a:rPr lang="en-US" dirty="0"/>
              <a:t> </a:t>
            </a:r>
            <a:r>
              <a:rPr lang="en-US" dirty="0" err="1"/>
              <a:t>lemondja</a:t>
            </a:r>
            <a:r>
              <a:rPr lang="en-US" dirty="0"/>
              <a:t> a </a:t>
            </a:r>
            <a:r>
              <a:rPr lang="en-US" dirty="0" err="1"/>
              <a:t>foglalást</a:t>
            </a:r>
            <a:endParaRPr lang="en-US" dirty="0"/>
          </a:p>
          <a:p>
            <a:r>
              <a:rPr lang="en-US" dirty="0"/>
              <a:t>Ha a </a:t>
            </a:r>
            <a:r>
              <a:rPr lang="en-US" dirty="0" err="1"/>
              <a:t>lemondás</a:t>
            </a:r>
            <a:r>
              <a:rPr lang="en-US" dirty="0"/>
              <a:t> X </a:t>
            </a:r>
            <a:r>
              <a:rPr lang="en-US" dirty="0" err="1"/>
              <a:t>idővel</a:t>
            </a:r>
            <a:r>
              <a:rPr lang="en-US" dirty="0"/>
              <a:t> a </a:t>
            </a:r>
            <a:r>
              <a:rPr lang="en-US" dirty="0" err="1"/>
              <a:t>foglalás</a:t>
            </a:r>
            <a:r>
              <a:rPr lang="en-US" dirty="0"/>
              <a:t> </a:t>
            </a:r>
            <a:r>
              <a:rPr lang="en-US" dirty="0" err="1"/>
              <a:t>dátuma</a:t>
            </a:r>
            <a:r>
              <a:rPr lang="en-US" dirty="0"/>
              <a:t> </a:t>
            </a:r>
            <a:r>
              <a:rPr lang="en-US" dirty="0" err="1"/>
              <a:t>előtt</a:t>
            </a:r>
            <a:r>
              <a:rPr lang="en-US" dirty="0"/>
              <a:t> </a:t>
            </a:r>
            <a:r>
              <a:rPr lang="en-US" dirty="0" err="1"/>
              <a:t>történt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összeg</a:t>
            </a:r>
            <a:r>
              <a:rPr lang="en-US" dirty="0"/>
              <a:t> </a:t>
            </a:r>
            <a:r>
              <a:rPr lang="en-US" dirty="0" err="1"/>
              <a:t>automatikus</a:t>
            </a:r>
            <a:r>
              <a:rPr lang="en-US" dirty="0"/>
              <a:t> </a:t>
            </a:r>
            <a:r>
              <a:rPr lang="en-US" dirty="0" err="1"/>
              <a:t>visszautalásra</a:t>
            </a:r>
            <a:r>
              <a:rPr lang="en-US" dirty="0"/>
              <a:t> </a:t>
            </a:r>
            <a:r>
              <a:rPr lang="en-US" dirty="0" err="1"/>
              <a:t>kerül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709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23552-2B94-428F-8864-BD4436168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 err="1"/>
              <a:t>Technológiák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51FB99-2DAA-4716-8D97-99D0A864AD32}"/>
              </a:ext>
            </a:extLst>
          </p:cNvPr>
          <p:cNvSpPr txBox="1">
            <a:spLocks/>
          </p:cNvSpPr>
          <p:nvPr/>
        </p:nvSpPr>
        <p:spPr>
          <a:xfrm>
            <a:off x="3086556" y="2062114"/>
            <a:ext cx="601888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CF58618F-8D87-4947-9ACF-9DE6717205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3010125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8708F22-6095-463E-AFFB-8EACFCF1246B}"/>
              </a:ext>
            </a:extLst>
          </p:cNvPr>
          <p:cNvSpPr txBox="1"/>
          <p:nvPr/>
        </p:nvSpPr>
        <p:spPr>
          <a:xfrm>
            <a:off x="6323428" y="3303614"/>
            <a:ext cx="246549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latin typeface="Trebuchet MS" panose="020B0603020202020204"/>
              </a:rPr>
              <a:t>SPA </a:t>
            </a:r>
            <a:r>
              <a:rPr lang="en-US" sz="1700" dirty="0" err="1"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latin typeface="Trebuchet MS" panose="020B0603020202020204"/>
              </a:rPr>
              <a:t>webalkalmazás</a:t>
            </a:r>
            <a:endParaRPr lang="en-US" sz="17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Trebuchet MS" panose="020B0603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latin typeface="Trebuchet MS" panose="020B0603020202020204"/>
              </a:rPr>
              <a:t>Futtatható</a:t>
            </a:r>
            <a:r>
              <a:rPr lang="en-US" sz="1700" dirty="0"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latin typeface="Trebuchet MS" panose="020B0603020202020204"/>
              </a:rPr>
              <a:t> </a:t>
            </a:r>
            <a:r>
              <a:rPr lang="en-US" sz="1700" dirty="0" err="1"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latin typeface="Trebuchet MS" panose="020B0603020202020204"/>
              </a:rPr>
              <a:t>külön</a:t>
            </a:r>
            <a:r>
              <a:rPr lang="en-US" sz="1700" dirty="0"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latin typeface="Trebuchet MS" panose="020B0603020202020204"/>
              </a:rPr>
              <a:t> </a:t>
            </a:r>
            <a:r>
              <a:rPr lang="en-US" sz="1700" dirty="0" err="1"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latin typeface="Trebuchet MS" panose="020B0603020202020204"/>
              </a:rPr>
              <a:t>és</a:t>
            </a:r>
            <a:r>
              <a:rPr lang="en-US" sz="1700" dirty="0"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latin typeface="Trebuchet MS" panose="020B0603020202020204"/>
              </a:rPr>
              <a:t> </a:t>
            </a:r>
            <a:r>
              <a:rPr lang="en-US" sz="1700" dirty="0" err="1"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latin typeface="Trebuchet MS" panose="020B0603020202020204"/>
              </a:rPr>
              <a:t>egyben</a:t>
            </a:r>
            <a:r>
              <a:rPr lang="en-US" sz="1700" dirty="0"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latin typeface="Trebuchet MS" panose="020B0603020202020204"/>
              </a:rPr>
              <a:t> is</a:t>
            </a:r>
          </a:p>
        </p:txBody>
      </p:sp>
    </p:spTree>
    <p:extLst>
      <p:ext uri="{BB962C8B-B14F-4D97-AF65-F5344CB8AC3E}">
        <p14:creationId xmlns:p14="http://schemas.microsoft.com/office/powerpoint/2010/main" val="2469176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B799415-C8A1-4AF4-937A-39B3E588A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EB8367E-3136-45F1-990E-488C55098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86210AB-2561-4597-BB00-F0A66DE53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359C5E5B-705A-43A1-82C0-78ACAB10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65BB93FF-8832-4C5A-B252-45B2AC90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FA91EBA-81C6-454D-A335-4C46756B7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C56E4D95-BC51-4CA7-BF3E-37A208BBF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49071018-7773-4384-A4FE-A8909FF2E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5742FF41-2414-456B-94FF-64FE4EC6F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C76E901C-D221-4E6B-BECD-B6BE80E2D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95A4D139-5BEB-405E-8DBB-17A19A102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63279D-9596-4694-A9F9-A8B310D6C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/>
              <a:t>Bejelentkezés</a:t>
            </a:r>
            <a:r>
              <a:rPr lang="en-US" sz="4800" dirty="0"/>
              <a:t>/ </a:t>
            </a:r>
            <a:r>
              <a:rPr lang="en-US" sz="4800" dirty="0" err="1"/>
              <a:t>Regisztráció</a:t>
            </a:r>
            <a:endParaRPr lang="en-US" sz="4800" dirty="0"/>
          </a:p>
        </p:txBody>
      </p:sp>
      <p:pic>
        <p:nvPicPr>
          <p:cNvPr id="10" name="Content Placeholder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B04D935-CA8A-4B78-805D-3877B9BD0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959" y="723204"/>
            <a:ext cx="2727871" cy="3842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A041D6-9AA8-471A-BD2B-3EA55B118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357" y="723204"/>
            <a:ext cx="3957464" cy="38387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B268973-9FDB-4FB9-8FFE-52DD72210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357" y="745627"/>
            <a:ext cx="3983255" cy="37978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7ED7644-6924-4CE1-A852-2AEDB3879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6" y="550364"/>
            <a:ext cx="7565045" cy="42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8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430768-334B-45C6-990E-53A5B2388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757" y="179041"/>
            <a:ext cx="5284485" cy="6499918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39770B2-069D-4758-B08C-215FAEBD0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37" y="420440"/>
            <a:ext cx="3757242" cy="8303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Foglalás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5439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16EF407-C583-4A19-A774-0EECE0309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887" y="0"/>
            <a:ext cx="6814226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8F6A2BE-82AB-4039-A3F5-DD397252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E4BD0E-1A79-4DF5-AB0A-7164EC303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650" y="464013"/>
            <a:ext cx="2857448" cy="592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6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Custom 3">
      <a:dk1>
        <a:srgbClr val="2C3C43"/>
      </a:dk1>
      <a:lt1>
        <a:srgbClr val="FFFFFF"/>
      </a:lt1>
      <a:dk2>
        <a:srgbClr val="2C3C43"/>
      </a:dk2>
      <a:lt2>
        <a:srgbClr val="2C3C43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1617</TotalTime>
  <Words>213</Words>
  <Application>Microsoft Office PowerPoint</Application>
  <PresentationFormat>Widescreen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Trebuchet MS</vt:lpstr>
      <vt:lpstr>Wingdings</vt:lpstr>
      <vt:lpstr>Wingdings 3</vt:lpstr>
      <vt:lpstr>Facet</vt:lpstr>
      <vt:lpstr>Szalkai Krisztián Diplomaterv 1 prezentáció</vt:lpstr>
      <vt:lpstr>A téma</vt:lpstr>
      <vt:lpstr>Funkciók</vt:lpstr>
      <vt:lpstr>Foglalás</vt:lpstr>
      <vt:lpstr>Foglalás kezelése</vt:lpstr>
      <vt:lpstr>Technológiák</vt:lpstr>
      <vt:lpstr>Bejelentkezés/ Regisztráció</vt:lpstr>
      <vt:lpstr>Foglalás</vt:lpstr>
      <vt:lpstr>PowerPoint Presentation</vt:lpstr>
      <vt:lpstr>PowerPoint Presentation</vt:lpstr>
      <vt:lpstr>PowerPoint Presentation</vt:lpstr>
      <vt:lpstr>PowerPoint Presentation</vt:lpstr>
      <vt:lpstr>Továbbfejlesztés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Szalkai Krisztián Önálló laboratórium prezentáció</dc:title>
  <dc:creator>Szalkai Krisztián</dc:creator>
  <cp:lastModifiedBy>Szalkai Krisztián Farkas</cp:lastModifiedBy>
  <cp:revision>17</cp:revision>
  <dcterms:created xsi:type="dcterms:W3CDTF">2020-12-14T21:57:04Z</dcterms:created>
  <dcterms:modified xsi:type="dcterms:W3CDTF">2021-05-12T13:28:15Z</dcterms:modified>
</cp:coreProperties>
</file>